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Century Gothic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CenturyGothic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bold.fntdata"/><Relationship Id="rId6" Type="http://schemas.openxmlformats.org/officeDocument/2006/relationships/slide" Target="slides/slide2.xml"/><Relationship Id="rId18" Type="http://schemas.openxmlformats.org/officeDocument/2006/relationships/font" Target="fonts/CenturyGothic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One persons trash is another persons treasure → voor de rest niks zeggen → trailer mooie reis,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4.jpg"/><Relationship Id="rId6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hyperlink" Target="http://www.youtube.com/watch?v=glC7HSmiPFk" TargetMode="External"/><Relationship Id="rId6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3.jp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15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7.jpg"/><Relationship Id="rId7" Type="http://schemas.openxmlformats.org/officeDocument/2006/relationships/image" Target="../media/image16.png"/><Relationship Id="rId8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30.jpg"/><Relationship Id="rId6" Type="http://schemas.openxmlformats.org/officeDocument/2006/relationships/image" Target="../media/image23.jpg"/><Relationship Id="rId7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187" y="474763"/>
            <a:ext cx="3833626" cy="350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2904613" y="1352850"/>
            <a:ext cx="3334800" cy="17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WASTEAWAY</a:t>
            </a:r>
            <a:endParaRPr sz="20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MERIT SCHUURMAN	</a:t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STANJA VAN KERKWIJK</a:t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MAYRE AARSEN</a:t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ROXANNA HAGERAATS</a:t>
            </a:r>
            <a:endParaRPr sz="1200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1625" y="1840925"/>
            <a:ext cx="2800725" cy="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1912463" y="3794800"/>
            <a:ext cx="5951100" cy="13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highlight>
                  <a:srgbClr val="A5B59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One person’s trash is another’s treasure</a:t>
            </a:r>
            <a:endParaRPr sz="2400">
              <a:solidFill>
                <a:srgbClr val="FFFFFF"/>
              </a:solidFill>
              <a:highlight>
                <a:srgbClr val="A5B59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228975" y="2266425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RESULTATEN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Shape 149"/>
          <p:cNvSpPr txBox="1"/>
          <p:nvPr>
            <p:ph type="title"/>
          </p:nvPr>
        </p:nvSpPr>
        <p:spPr>
          <a:xfrm>
            <a:off x="4922775" y="437950"/>
            <a:ext cx="3629700" cy="25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Gegraveerde mal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Becijfering gegraveerd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Druk → uitloop 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Krimp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Neutrale</a:t>
            </a: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mal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Becijfering stickers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Luchtbubbels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1850" y="3062773"/>
            <a:ext cx="2206050" cy="172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7900" y="3062773"/>
            <a:ext cx="2206050" cy="17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1309150" y="2247925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DISCUSSIE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4928250" y="756600"/>
            <a:ext cx="3653700" cy="10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Klapsysteem 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Uitloop plastic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Krimp 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6178350" y="1871625"/>
            <a:ext cx="2419500" cy="573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/>
        </p:nvSpPr>
        <p:spPr>
          <a:xfrm rot="-1752177">
            <a:off x="6038535" y="1289593"/>
            <a:ext cx="2419530" cy="57345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8435800" y="789638"/>
            <a:ext cx="496500" cy="1057275"/>
          </a:xfrm>
          <a:custGeom>
            <a:pathLst>
              <a:path extrusionOk="0" h="42291" w="19860">
                <a:moveTo>
                  <a:pt x="0" y="0"/>
                </a:moveTo>
                <a:cubicBezTo>
                  <a:pt x="3239" y="3429"/>
                  <a:pt x="17209" y="13526"/>
                  <a:pt x="19431" y="20574"/>
                </a:cubicBezTo>
                <a:cubicBezTo>
                  <a:pt x="21654" y="27623"/>
                  <a:pt x="14351" y="38672"/>
                  <a:pt x="13335" y="42291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/>
        </p:nvSpPr>
        <p:spPr>
          <a:xfrm>
            <a:off x="8318250" y="487875"/>
            <a:ext cx="1713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</a:t>
            </a:r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8669000" y="1871625"/>
            <a:ext cx="1713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</a:t>
            </a:r>
            <a:endParaRPr/>
          </a:p>
        </p:txBody>
      </p:sp>
      <p:sp>
        <p:nvSpPr>
          <p:cNvPr id="165" name="Shape 165"/>
          <p:cNvSpPr txBox="1"/>
          <p:nvPr/>
        </p:nvSpPr>
        <p:spPr>
          <a:xfrm>
            <a:off x="5990200" y="1819275"/>
            <a:ext cx="117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</a:t>
            </a:r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 b="34546" l="0" r="0" t="34546"/>
          <a:stretch/>
        </p:blipFill>
        <p:spPr>
          <a:xfrm>
            <a:off x="4599725" y="2522200"/>
            <a:ext cx="4310750" cy="2370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1148800" y="2254100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CONCLUSIE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Shape 174"/>
          <p:cNvSpPr txBox="1"/>
          <p:nvPr>
            <p:ph type="title"/>
          </p:nvPr>
        </p:nvSpPr>
        <p:spPr>
          <a:xfrm>
            <a:off x="4928250" y="756600"/>
            <a:ext cx="3653700" cy="10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Gegraveerde mal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Geen nabewerking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Onderplaat van sterker staal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500" y="2139400"/>
            <a:ext cx="3541199" cy="26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21" y="-2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2879725" y="20200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Muima Industries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200125" y="1685700"/>
            <a:ext cx="208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Anton van den Berg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705900" y="3653175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Lonneke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3960250" y="62771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Calandlyceum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397650" y="2823050"/>
            <a:ext cx="2639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Eric en Sandra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1026150" y="242756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Irma Wondergem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1930175" y="28867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Petra Mooij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1985700" y="34352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RP Hageraats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5771500" y="675050"/>
            <a:ext cx="27483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Joyce de Jong van Dillen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2195800" y="3962575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Corinne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540225" y="470200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Rob Kreike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7951575" y="177706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Sam Koot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2355450" y="470198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Pieter Iedema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Shape 194"/>
          <p:cNvSpPr txBox="1"/>
          <p:nvPr/>
        </p:nvSpPr>
        <p:spPr>
          <a:xfrm>
            <a:off x="6227075" y="243501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Familie Cocu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106150" y="32185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Katja van der Kuij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394150" y="75163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Joost Siegman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87400" y="4087825"/>
            <a:ext cx="23043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Hans Peter van Arkel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3257350" y="39837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Tanja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086450" y="439663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Sascha Koene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1344850" y="445148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Hans van Zijl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2195800" y="71033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Daisy Kimman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4126575" y="409083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Romme te Velde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972025" y="2090838"/>
            <a:ext cx="25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Juke van der Scheer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46475" y="1198025"/>
            <a:ext cx="25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Peter, Cara, Jens en Sofie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6972025" y="3516225"/>
            <a:ext cx="25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Wiebke van der Scheer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66025" y="1432863"/>
            <a:ext cx="24384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Anneke Nieuwenhuijs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8050000" y="2975613"/>
            <a:ext cx="11040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Marjan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4314575" y="470200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Elly Schellekens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1633625" y="209343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Angelo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6755300" y="108866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Antoinette en Rob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6532725" y="279571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Barbara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6205350" y="39618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Markella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6205350" y="315640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Leo en Caroline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5153513" y="440746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Annelies Bink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6273700" y="467320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Liz Aarsen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7706800" y="252526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Corry Aarsen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7435825" y="3936925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Anneke Scharloo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309100" y="288575"/>
            <a:ext cx="23502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Anne-Marie van Dam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6137500" y="1777075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Nüvit Kibaroglu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5677275" y="36797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Jeannine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342600" y="2254375"/>
            <a:ext cx="971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6972025" y="4357613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Wim en Nicolette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8088925" y="4717450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Alex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5677275" y="1124938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Saskia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4899800" y="225150"/>
            <a:ext cx="4364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Alle donateurs van de Technasiumparade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9011" y="1232986"/>
            <a:ext cx="2853737" cy="261079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3743433" y="2238425"/>
            <a:ext cx="20826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BEDANKT!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2155788" y="1627325"/>
            <a:ext cx="1912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entury Gothic"/>
                <a:ea typeface="Century Gothic"/>
                <a:cs typeface="Century Gothic"/>
                <a:sym typeface="Century Gothic"/>
              </a:rPr>
              <a:t>Marijke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199" y="818113"/>
            <a:ext cx="3833626" cy="350727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 title="WasteAway Kenya Promotion Video">
            <a:hlinkClick r:id="rId5"/>
          </p:cNvPr>
          <p:cNvSpPr/>
          <p:nvPr/>
        </p:nvSpPr>
        <p:spPr>
          <a:xfrm>
            <a:off x="3421163" y="1708625"/>
            <a:ext cx="2301676" cy="1726250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773625" y="2247925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OPDRACHTGEVER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Shape 73"/>
          <p:cNvSpPr txBox="1"/>
          <p:nvPr>
            <p:ph type="title"/>
          </p:nvPr>
        </p:nvSpPr>
        <p:spPr>
          <a:xfrm>
            <a:off x="4928250" y="756600"/>
            <a:ext cx="3653700" cy="3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Muima Industries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Wilson Mzungu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Marijn Duvekot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Reinoud de Klerk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van Houten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Recyclen</a:t>
            </a: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van plastic afval in Kenia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2003 - Heden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Sinds 2016 in Nederland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3571" y="3923475"/>
            <a:ext cx="1926075" cy="6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5151" y="3455075"/>
            <a:ext cx="2423324" cy="160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4928250" y="1540525"/>
            <a:ext cx="37389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Vooronderzoek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HDPE en PP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Extruderen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Liniaal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345" y="160452"/>
            <a:ext cx="3163851" cy="14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x="773625" y="2247925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ONDERZOEKSFASE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Shape 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9038" y="2855650"/>
            <a:ext cx="3190475" cy="20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>
            <p:ph type="title"/>
          </p:nvPr>
        </p:nvSpPr>
        <p:spPr>
          <a:xfrm>
            <a:off x="4928250" y="756600"/>
            <a:ext cx="3653700" cy="3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Stalen mal ontwerpen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Voorwaarden liniaal	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Dikte ≥ 4 millimeter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Lengte en breedte ≤ 34 centimeter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Maatvoering: Inch en centimeter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Voorwaarden mal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Materiaal: Staal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Een onderplaat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bovenplaat moet een spuitgat bevatten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platen moeten los te koppelen zijn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Aantal bouten: ≥ 4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Diameter bouten: 1 centimeter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Century Gothic"/>
              <a:buChar char="○"/>
            </a:pPr>
            <a:r>
              <a:rPr lang="nl" sz="11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Spuitgat: 1 centimeter</a:t>
            </a:r>
            <a:endParaRPr sz="11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Wensenpakket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Einddoel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1205350" y="2186250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OPDRACHT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1001850" y="2254075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ONTWERPFASE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4906350" y="1652050"/>
            <a:ext cx="3653700" cy="17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Ontwikkeling mal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Eerste ontwerp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uiteinden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Houten mal 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Gegraveerde onderplaat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Uiteindelijke ontwerp	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Twee stalen mallen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5">
            <a:alphaModFix/>
          </a:blip>
          <a:srcRect b="33296" l="13494" r="15819" t="10959"/>
          <a:stretch/>
        </p:blipFill>
        <p:spPr>
          <a:xfrm rot="-5400000">
            <a:off x="7479777" y="477413"/>
            <a:ext cx="1568224" cy="92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6">
            <a:alphaModFix/>
          </a:blip>
          <a:srcRect b="33501" l="13676" r="15427" t="8547"/>
          <a:stretch/>
        </p:blipFill>
        <p:spPr>
          <a:xfrm rot="5400000">
            <a:off x="6190812" y="366812"/>
            <a:ext cx="1584876" cy="9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7">
            <a:alphaModFix/>
          </a:blip>
          <a:srcRect b="32975" l="13812" r="17088" t="10857"/>
          <a:stretch/>
        </p:blipFill>
        <p:spPr>
          <a:xfrm rot="-5400000">
            <a:off x="4809500" y="480949"/>
            <a:ext cx="1509676" cy="92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3250" y="3392425"/>
            <a:ext cx="2232500" cy="1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8300" y="3392425"/>
            <a:ext cx="2232500" cy="159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1254675" y="2235575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METHODES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Shape 114"/>
          <p:cNvSpPr txBox="1"/>
          <p:nvPr>
            <p:ph type="title"/>
          </p:nvPr>
        </p:nvSpPr>
        <p:spPr>
          <a:xfrm>
            <a:off x="4930125" y="1342850"/>
            <a:ext cx="3653700" cy="35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Bestickeren 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Graveren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Bestempelen 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Papierlaag 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 b="51905" l="13842" r="27824" t="31636"/>
          <a:stretch/>
        </p:blipFill>
        <p:spPr>
          <a:xfrm>
            <a:off x="4572925" y="411075"/>
            <a:ext cx="4368100" cy="7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999" y="2895150"/>
            <a:ext cx="1519275" cy="20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7187" y="2902468"/>
            <a:ext cx="1519275" cy="202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41350" y="2900488"/>
            <a:ext cx="1519275" cy="202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1438675" y="2235600"/>
            <a:ext cx="321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TESTFASE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Shape 126"/>
          <p:cNvSpPr txBox="1"/>
          <p:nvPr>
            <p:ph type="title"/>
          </p:nvPr>
        </p:nvSpPr>
        <p:spPr>
          <a:xfrm>
            <a:off x="4958075" y="1498425"/>
            <a:ext cx="3653700" cy="17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Productieproces in Kenia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Bijsnijden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Opening spuitmond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 bouten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Vastzetten moeren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Stalen hendeltjes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Nabewerking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Bijsnijden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Char char="○"/>
            </a:pPr>
            <a:r>
              <a:rPr lang="nl" sz="1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Bestickeren</a:t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5">
            <a:alphaModFix/>
          </a:blip>
          <a:srcRect b="16226" l="9632" r="8808" t="0"/>
          <a:stretch/>
        </p:blipFill>
        <p:spPr>
          <a:xfrm>
            <a:off x="6741150" y="166275"/>
            <a:ext cx="2303101" cy="133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6">
            <a:alphaModFix/>
          </a:blip>
          <a:srcRect b="12214" l="21067" r="0" t="7535"/>
          <a:stretch/>
        </p:blipFill>
        <p:spPr>
          <a:xfrm>
            <a:off x="7043700" y="3602325"/>
            <a:ext cx="1924343" cy="146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7">
            <a:alphaModFix/>
          </a:blip>
          <a:srcRect b="16520" l="6642" r="16113" t="0"/>
          <a:stretch/>
        </p:blipFill>
        <p:spPr>
          <a:xfrm>
            <a:off x="4549925" y="3602319"/>
            <a:ext cx="2411151" cy="146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8">
            <a:alphaModFix/>
          </a:blip>
          <a:srcRect b="18929" l="0" r="0" t="0"/>
          <a:stretch/>
        </p:blipFill>
        <p:spPr>
          <a:xfrm>
            <a:off x="4500625" y="166275"/>
            <a:ext cx="2190925" cy="13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 amt="90000"/>
          </a:blip>
          <a:srcRect b="0" l="25269" r="25269" t="0"/>
          <a:stretch/>
        </p:blipFill>
        <p:spPr>
          <a:xfrm>
            <a:off x="0" y="0"/>
            <a:ext cx="4368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625" y="1281400"/>
            <a:ext cx="2820851" cy="25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1048200" y="2186250"/>
            <a:ext cx="23766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PRAKTIJK-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ONDERZOEK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Shape 138"/>
          <p:cNvSpPr txBox="1"/>
          <p:nvPr>
            <p:ph type="title"/>
          </p:nvPr>
        </p:nvSpPr>
        <p:spPr>
          <a:xfrm>
            <a:off x="4784925" y="2036804"/>
            <a:ext cx="4368000" cy="16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Boston Children Centre Matopeni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Klas 3, kinderen 7-8 jaar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Connect-the-dot kleurplaat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entury Gothic"/>
              <a:buChar char="●"/>
            </a:pPr>
            <a:r>
              <a:rPr lang="nl" sz="1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Stephen Okwaro</a:t>
            </a:r>
            <a:endParaRPr sz="1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925" y="3368050"/>
            <a:ext cx="1932200" cy="14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6900" y="227075"/>
            <a:ext cx="3176174" cy="17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7625" y="3368050"/>
            <a:ext cx="2037525" cy="14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